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5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1C4"/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696" y="-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208768"/>
        <c:axId val="10210304"/>
      </c:barChart>
      <c:catAx>
        <c:axId val="102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0210304"/>
        <c:crosses val="autoZero"/>
        <c:auto val="1"/>
        <c:lblAlgn val="ctr"/>
        <c:lblOffset val="100"/>
        <c:noMultiLvlLbl val="0"/>
      </c:catAx>
      <c:valAx>
        <c:axId val="102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0208768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September 13, 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1026" name="Picture 2" descr="C:\Users\Rahul Bhatia\Dropbox (SAI)\SAI Computing 2018\Logo\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85" y="1097360"/>
            <a:ext cx="49403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Pages>0</Pages>
  <Words>464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91</cp:revision>
  <dcterms:modified xsi:type="dcterms:W3CDTF">2017-09-13T12:01:35Z</dcterms:modified>
</cp:coreProperties>
</file>