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</p:sldMasterIdLst>
  <p:notesMasterIdLst>
    <p:notesMasterId r:id="rId19"/>
  </p:notesMasterIdLst>
  <p:sldIdLst>
    <p:sldId id="285" r:id="rId9"/>
    <p:sldId id="274" r:id="rId10"/>
    <p:sldId id="275" r:id="rId11"/>
    <p:sldId id="276" r:id="rId12"/>
    <p:sldId id="277" r:id="rId13"/>
    <p:sldId id="278" r:id="rId14"/>
    <p:sldId id="279" r:id="rId15"/>
    <p:sldId id="256" r:id="rId16"/>
    <p:sldId id="282" r:id="rId17"/>
    <p:sldId id="284" r:id="rId18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672952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724" y="-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87041280"/>
        <c:axId val="187231616"/>
      </c:barChart>
      <c:catAx>
        <c:axId val="18704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87231616"/>
        <c:crosses val="autoZero"/>
        <c:auto val="1"/>
        <c:lblAlgn val="ctr"/>
        <c:lblOffset val="100"/>
        <c:noMultiLvlLbl val="0"/>
      </c:catAx>
      <c:valAx>
        <c:axId val="18723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87041280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  <p:pic>
        <p:nvPicPr>
          <p:cNvPr id="1026" name="Picture 2" descr="C:\Users\Rahul Bhatia\Dropbox (SAI)\SAI FTC 2019\Logo\FTC 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780" y="1745432"/>
            <a:ext cx="6339709" cy="14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7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Pages>0</Pages>
  <Words>464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93</cp:revision>
  <dcterms:modified xsi:type="dcterms:W3CDTF">2019-06-11T06:46:45Z</dcterms:modified>
</cp:coreProperties>
</file>