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5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12" y="-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370048"/>
        <c:axId val="10404608"/>
      </c:barChart>
      <c:catAx>
        <c:axId val="103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0404608"/>
        <c:crosses val="autoZero"/>
        <c:auto val="1"/>
        <c:lblAlgn val="ctr"/>
        <c:lblOffset val="100"/>
        <c:noMultiLvlLbl val="0"/>
      </c:catAx>
      <c:valAx>
        <c:axId val="1040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0370048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7, 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B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Pages>0</Pages>
  <Words>464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93</cp:revision>
  <dcterms:modified xsi:type="dcterms:W3CDTF">2017-11-07T07:05:47Z</dcterms:modified>
</cp:coreProperties>
</file>