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7" r:id="rId7"/>
    <p:sldMasterId id="2147483659" r:id="rId8"/>
  </p:sldMasterIdLst>
  <p:notesMasterIdLst>
    <p:notesMasterId r:id="rId19"/>
  </p:notesMasterIdLst>
  <p:sldIdLst>
    <p:sldId id="285" r:id="rId9"/>
    <p:sldId id="274" r:id="rId10"/>
    <p:sldId id="275" r:id="rId11"/>
    <p:sldId id="276" r:id="rId12"/>
    <p:sldId id="277" r:id="rId13"/>
    <p:sldId id="278" r:id="rId14"/>
    <p:sldId id="279" r:id="rId15"/>
    <p:sldId id="256" r:id="rId16"/>
    <p:sldId id="282" r:id="rId17"/>
    <p:sldId id="284" r:id="rId18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61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1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0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8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61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39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FF9800"/>
    <a:srgbClr val="672952"/>
    <a:srgbClr val="909090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-404" y="-4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8853346456696E-2"/>
          <c:y val="3.1406250965989507E-2"/>
          <c:w val="0.93762364665354325"/>
          <c:h val="0.87103136906469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62C8BE"/>
            </a:solidFill>
            <a:ln>
              <a:noFill/>
            </a:ln>
            <a:effectLst>
              <a:outerShdw blurRad="50800" dist="406400" dir="3000000" algn="tl" rotWithShape="0">
                <a:schemeClr val="accent5">
                  <a:lumMod val="75000"/>
                  <a:alpha val="40000"/>
                </a:schemeClr>
              </a:outerShdw>
            </a:effectLst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5000</c:v>
                </c:pt>
                <c:pt idx="1">
                  <c:v>8000</c:v>
                </c:pt>
                <c:pt idx="2">
                  <c:v>25000</c:v>
                </c:pt>
                <c:pt idx="3">
                  <c:v>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51069056"/>
        <c:axId val="151070592"/>
      </c:barChart>
      <c:catAx>
        <c:axId val="15106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51070592"/>
        <c:crosses val="autoZero"/>
        <c:auto val="1"/>
        <c:lblAlgn val="ctr"/>
        <c:lblOffset val="100"/>
        <c:noMultiLvlLbl val="0"/>
      </c:catAx>
      <c:valAx>
        <c:axId val="15107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51069056"/>
        <c:crosses val="autoZero"/>
        <c:crossBetween val="between"/>
      </c:valAx>
      <c:spPr>
        <a:solidFill>
          <a:srgbClr val="DFDFD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207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1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8380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74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3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74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524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9750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0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3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86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22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06264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1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35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94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520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042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23038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4621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618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36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72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9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886648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35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159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69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513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28302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48656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08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82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653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471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1201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0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4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19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54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69436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2602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125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6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57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02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94618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78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5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7032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98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2740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180080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750014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9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8657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2853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155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16158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3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1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452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66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042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312080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577373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6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50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5710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1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773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608463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4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34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746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9551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733946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574745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1477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12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1635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3.0/deed.en" TargetMode="External"/><Relationship Id="rId7" Type="http://schemas.openxmlformats.org/officeDocument/2006/relationships/hyperlink" Target="http://unsplash.com/post/5590452363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hyperlink" Target="http://www.flickr.com/photos/thomaschung/9407289467/" TargetMode="External"/><Relationship Id="rId5" Type="http://schemas.openxmlformats.org/officeDocument/2006/relationships/hyperlink" Target="http://www.fontsquirrel.com/fonts/lato" TargetMode="External"/><Relationship Id="rId4" Type="http://schemas.openxmlformats.org/officeDocument/2006/relationships/hyperlink" Target="http://fontfabric.com/aleo-free-fo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6"/>
          <p:cNvSpPr>
            <a:spLocks/>
          </p:cNvSpPr>
          <p:nvPr/>
        </p:nvSpPr>
        <p:spPr bwMode="auto">
          <a:xfrm>
            <a:off x="2026763" y="7498865"/>
            <a:ext cx="20218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800" b="1" dirty="0">
                <a:solidFill>
                  <a:srgbClr val="3C3C3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Presenter Name</a:t>
            </a:r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-10365" y="5494796"/>
            <a:ext cx="2438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8300" b="1" dirty="0">
                <a:solidFill>
                  <a:srgbClr val="3C3C3C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Aleo" panose="020F0502020204030203" pitchFamily="34" charset="0"/>
              </a:rPr>
              <a:t>Talk Title</a:t>
            </a:r>
          </a:p>
        </p:txBody>
      </p:sp>
      <p:pic>
        <p:nvPicPr>
          <p:cNvPr id="1026" name="Picture 2" descr="C:\Users\Rahul Bhatia\Dropbox (SAI)\SAI CVC 2019\Logos\CVC2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66" y="999146"/>
            <a:ext cx="4937569" cy="20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70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/>
          </p:cNvSpPr>
          <p:nvPr/>
        </p:nvSpPr>
        <p:spPr bwMode="auto">
          <a:xfrm>
            <a:off x="12192001" y="0"/>
            <a:ext cx="12166600" cy="137160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28601" y="660400"/>
            <a:ext cx="9931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Credits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422401" y="6438900"/>
            <a:ext cx="9220200" cy="1778000"/>
            <a:chOff x="1422400" y="6438900"/>
            <a:chExt cx="9220200" cy="1778000"/>
          </a:xfrm>
        </p:grpSpPr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3784600" y="64389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Fonts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template uses free fonts you can download and install yourself.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5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" name="Grupa 39"/>
          <p:cNvGrpSpPr/>
          <p:nvPr/>
        </p:nvGrpSpPr>
        <p:grpSpPr>
          <a:xfrm>
            <a:off x="1422401" y="8547100"/>
            <a:ext cx="9220200" cy="1778000"/>
            <a:chOff x="1422400" y="8547100"/>
            <a:chExt cx="9220200" cy="1778000"/>
          </a:xfrm>
        </p:grpSpPr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3784600" y="85471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Images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we used creative commons photos as placeholders. You can easily replace them. </a:t>
              </a:r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4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9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88519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" name="Grupa 41"/>
          <p:cNvGrpSpPr/>
          <p:nvPr/>
        </p:nvGrpSpPr>
        <p:grpSpPr>
          <a:xfrm>
            <a:off x="1422400" y="10655300"/>
            <a:ext cx="8636000" cy="1778000"/>
            <a:chOff x="1422400" y="10655300"/>
            <a:chExt cx="8636000" cy="1778000"/>
          </a:xfrm>
        </p:grpSpPr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3784600" y="10655300"/>
              <a:ext cx="62738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Copyrights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work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is licensed under a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u="sng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  <a:hlinkClick r:id="rId3"/>
                </a:rPr>
                <a:t>Creative Commons License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3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" name="Picture 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601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Rectangle 19"/>
          <p:cNvSpPr>
            <a:spLocks/>
          </p:cNvSpPr>
          <p:nvPr/>
        </p:nvSpPr>
        <p:spPr bwMode="auto">
          <a:xfrm>
            <a:off x="13920192" y="26162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4"/>
              </a:rPr>
              <a:t>http://fontfabric.com/aleo-free-font/</a:t>
            </a:r>
            <a:endParaRPr lang="en-US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13920192" y="20828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Aleo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Free Font </a:t>
            </a:r>
          </a:p>
        </p:txBody>
      </p:sp>
      <p:sp>
        <p:nvSpPr>
          <p:cNvPr id="24" name="Rectangle 21"/>
          <p:cNvSpPr>
            <a:spLocks/>
          </p:cNvSpPr>
          <p:nvPr/>
        </p:nvSpPr>
        <p:spPr bwMode="auto">
          <a:xfrm>
            <a:off x="13920192" y="32893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Lato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Font</a:t>
            </a:r>
          </a:p>
        </p:txBody>
      </p:sp>
      <p:sp>
        <p:nvSpPr>
          <p:cNvPr id="25" name="Rectangle 22"/>
          <p:cNvSpPr>
            <a:spLocks/>
          </p:cNvSpPr>
          <p:nvPr/>
        </p:nvSpPr>
        <p:spPr bwMode="auto">
          <a:xfrm>
            <a:off x="13920196" y="3997069"/>
            <a:ext cx="25114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5"/>
              </a:rPr>
              <a:t>http://www.fontsquirrel.com/fonts/lato</a:t>
            </a:r>
            <a:endParaRPr lang="en-US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>
            <a:off x="13920192" y="65331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1</a:t>
            </a:r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>
            <a:off x="13920196" y="69522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6"/>
              </a:rPr>
              <a:t>http://www.flickr.com/photos/thomaschung/9407289467/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4" name="Rectangle 31"/>
          <p:cNvSpPr>
            <a:spLocks/>
          </p:cNvSpPr>
          <p:nvPr/>
        </p:nvSpPr>
        <p:spPr bwMode="auto">
          <a:xfrm>
            <a:off x="13920192" y="77777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2</a:t>
            </a:r>
          </a:p>
        </p:txBody>
      </p:sp>
      <p:sp>
        <p:nvSpPr>
          <p:cNvPr id="35" name="Rectangle 32"/>
          <p:cNvSpPr>
            <a:spLocks/>
          </p:cNvSpPr>
          <p:nvPr/>
        </p:nvSpPr>
        <p:spPr bwMode="auto">
          <a:xfrm>
            <a:off x="13920196" y="81968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7"/>
              </a:rPr>
              <a:t>http://unsplash.com/post/55904523633/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13920192" y="882650"/>
            <a:ext cx="4165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 dirty="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FONTS</a:t>
            </a:r>
          </a:p>
        </p:txBody>
      </p:sp>
      <p:sp>
        <p:nvSpPr>
          <p:cNvPr id="37" name="Rectangle 34"/>
          <p:cNvSpPr>
            <a:spLocks/>
          </p:cNvSpPr>
          <p:nvPr/>
        </p:nvSpPr>
        <p:spPr bwMode="auto">
          <a:xfrm>
            <a:off x="13920192" y="5219700"/>
            <a:ext cx="7112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IMAGE CREDITS</a:t>
            </a:r>
          </a:p>
        </p:txBody>
      </p:sp>
    </p:spTree>
    <p:extLst>
      <p:ext uri="{BB962C8B-B14F-4D97-AF65-F5344CB8AC3E}">
        <p14:creationId xmlns:p14="http://schemas.microsoft.com/office/powerpoint/2010/main" val="274732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What is the problem?</a:t>
            </a: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1054099" y="10623550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Conclusion</a:t>
            </a: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1054099" y="11671300"/>
            <a:ext cx="207137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984499" y="6642100"/>
            <a:ext cx="20612101" cy="2755900"/>
            <a:chOff x="2984500" y="6642100"/>
            <a:chExt cx="20612100" cy="2755900"/>
          </a:xfrm>
        </p:grpSpPr>
        <p:sp>
          <p:nvSpPr>
            <p:cNvPr id="11271" name="Rectangle 6"/>
            <p:cNvSpPr>
              <a:spLocks/>
            </p:cNvSpPr>
            <p:nvPr/>
          </p:nvSpPr>
          <p:spPr bwMode="auto">
            <a:xfrm>
              <a:off x="7226300" y="71310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2984500" y="6642100"/>
              <a:ext cx="2755900" cy="2755900"/>
              <a:chOff x="2984500" y="6642100"/>
              <a:chExt cx="2755900" cy="2755900"/>
            </a:xfrm>
          </p:grpSpPr>
          <p:sp>
            <p:nvSpPr>
              <p:cNvPr id="11275" name="AutoShape 10"/>
              <p:cNvSpPr>
                <a:spLocks/>
              </p:cNvSpPr>
              <p:nvPr/>
            </p:nvSpPr>
            <p:spPr bwMode="auto">
              <a:xfrm>
                <a:off x="2984500" y="6642100"/>
                <a:ext cx="2755900" cy="2755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6" name="Freeform 11"/>
              <p:cNvSpPr>
                <a:spLocks/>
              </p:cNvSpPr>
              <p:nvPr/>
            </p:nvSpPr>
            <p:spPr bwMode="auto">
              <a:xfrm>
                <a:off x="3771900" y="7721600"/>
                <a:ext cx="1784350" cy="1582738"/>
              </a:xfrm>
              <a:custGeom>
                <a:avLst/>
                <a:gdLst>
                  <a:gd name="T0" fmla="*/ 740836 w 21600"/>
                  <a:gd name="T1" fmla="*/ 1582738 h 21600"/>
                  <a:gd name="T2" fmla="*/ 1784350 w 21600"/>
                  <a:gd name="T3" fmla="*/ 990237 h 21600"/>
                  <a:gd name="T4" fmla="*/ 1777989 w 21600"/>
                  <a:gd name="T5" fmla="*/ 304677 h 21600"/>
                  <a:gd name="T6" fmla="*/ 1416080 w 21600"/>
                  <a:gd name="T7" fmla="*/ 0 h 21600"/>
                  <a:gd name="T8" fmla="*/ 0 w 21600"/>
                  <a:gd name="T9" fmla="*/ 952207 h 21600"/>
                  <a:gd name="T10" fmla="*/ 740836 w 21600"/>
                  <a:gd name="T11" fmla="*/ 1582738 h 21600"/>
                  <a:gd name="T12" fmla="*/ 740836 w 21600"/>
                  <a:gd name="T13" fmla="*/ 158273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7" name="AutoShape 12"/>
              <p:cNvSpPr>
                <a:spLocks/>
              </p:cNvSpPr>
              <p:nvPr/>
            </p:nvSpPr>
            <p:spPr bwMode="auto">
              <a:xfrm>
                <a:off x="3378200" y="70358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7302500"/>
                <a:ext cx="1574800" cy="157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6" name="AutoShape 1"/>
          <p:cNvSpPr>
            <a:spLocks/>
          </p:cNvSpPr>
          <p:nvPr/>
        </p:nvSpPr>
        <p:spPr bwMode="auto">
          <a:xfrm>
            <a:off x="2984503" y="3111500"/>
            <a:ext cx="2755901" cy="2755900"/>
          </a:xfrm>
          <a:custGeom>
            <a:avLst/>
            <a:gdLst>
              <a:gd name="T0" fmla="*/ 12471 w 24942"/>
              <a:gd name="T1" fmla="*/ 0 h 21600"/>
              <a:gd name="T2" fmla="*/ 23271 w 24942"/>
              <a:gd name="T3" fmla="*/ 5400 h 21600"/>
              <a:gd name="T4" fmla="*/ 23271 w 24942"/>
              <a:gd name="T5" fmla="*/ 16200 h 21600"/>
              <a:gd name="T6" fmla="*/ 12471 w 24942"/>
              <a:gd name="T7" fmla="*/ 21600 h 21600"/>
              <a:gd name="T8" fmla="*/ 1671 w 24942"/>
              <a:gd name="T9" fmla="*/ 16200 h 21600"/>
              <a:gd name="T10" fmla="*/ 1671 w 24942"/>
              <a:gd name="T11" fmla="*/ 5400 h 21600"/>
              <a:gd name="T12" fmla="*/ 12471 w 24942"/>
              <a:gd name="T13" fmla="*/ 0 h 21600"/>
              <a:gd name="T14" fmla="*/ 12471 w 24942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672952"/>
          </a:solidFill>
          <a:ln w="25400" cap="flat">
            <a:solidFill>
              <a:srgbClr val="672952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>
            <a:off x="3771906" y="4191003"/>
            <a:ext cx="1784349" cy="1582738"/>
          </a:xfrm>
          <a:custGeom>
            <a:avLst/>
            <a:gdLst>
              <a:gd name="T0" fmla="*/ 740836 w 21600"/>
              <a:gd name="T1" fmla="*/ 1582738 h 21600"/>
              <a:gd name="T2" fmla="*/ 1784350 w 21600"/>
              <a:gd name="T3" fmla="*/ 990237 h 21600"/>
              <a:gd name="T4" fmla="*/ 1777989 w 21600"/>
              <a:gd name="T5" fmla="*/ 304677 h 21600"/>
              <a:gd name="T6" fmla="*/ 1416080 w 21600"/>
              <a:gd name="T7" fmla="*/ 0 h 21600"/>
              <a:gd name="T8" fmla="*/ 0 w 21600"/>
              <a:gd name="T9" fmla="*/ 952207 h 21600"/>
              <a:gd name="T10" fmla="*/ 740836 w 21600"/>
              <a:gd name="T11" fmla="*/ 1582738 h 21600"/>
              <a:gd name="T12" fmla="*/ 740836 w 21600"/>
              <a:gd name="T13" fmla="*/ 158273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8968" y="21600"/>
                </a:moveTo>
                <a:lnTo>
                  <a:pt x="21600" y="13514"/>
                </a:lnTo>
                <a:lnTo>
                  <a:pt x="21523" y="4158"/>
                </a:lnTo>
                <a:lnTo>
                  <a:pt x="17142" y="0"/>
                </a:lnTo>
                <a:lnTo>
                  <a:pt x="0" y="12995"/>
                </a:lnTo>
                <a:lnTo>
                  <a:pt x="8968" y="21600"/>
                </a:lnTo>
                <a:close/>
                <a:moveTo>
                  <a:pt x="8968" y="21600"/>
                </a:moveTo>
              </a:path>
            </a:pathLst>
          </a:custGeom>
          <a:solidFill>
            <a:srgbClr val="421A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78200" y="3505200"/>
            <a:ext cx="20218400" cy="1981200"/>
            <a:chOff x="3378200" y="3505200"/>
            <a:chExt cx="20218400" cy="1981200"/>
          </a:xfrm>
        </p:grpSpPr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7226300" y="36004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3378200" y="3505200"/>
              <a:ext cx="1981200" cy="1981200"/>
              <a:chOff x="3378200" y="3505200"/>
              <a:chExt cx="1981200" cy="1981200"/>
            </a:xfrm>
          </p:grpSpPr>
          <p:sp>
            <p:nvSpPr>
              <p:cNvPr id="11274" name="AutoShape 9"/>
              <p:cNvSpPr>
                <a:spLocks/>
              </p:cNvSpPr>
              <p:nvPr/>
            </p:nvSpPr>
            <p:spPr bwMode="auto">
              <a:xfrm>
                <a:off x="3378200" y="35052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9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500" y="3797300"/>
                <a:ext cx="1231900" cy="1231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Solution</a:t>
            </a:r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1041400" y="3886200"/>
            <a:ext cx="97536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at.</a:t>
            </a:r>
          </a:p>
        </p:txBody>
      </p:sp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>
            <a:fillRect/>
          </a:stretch>
        </p:blipFill>
        <p:spPr bwMode="auto">
          <a:xfrm>
            <a:off x="12192000" y="0"/>
            <a:ext cx="122428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1422400" y="6489700"/>
            <a:ext cx="8737600" cy="1676400"/>
            <a:chOff x="1422400" y="6489700"/>
            <a:chExt cx="8737600" cy="1676400"/>
          </a:xfrm>
        </p:grpSpPr>
        <p:sp>
          <p:nvSpPr>
            <p:cNvPr id="12295" name="Rectangle 6"/>
            <p:cNvSpPr>
              <a:spLocks/>
            </p:cNvSpPr>
            <p:nvPr/>
          </p:nvSpPr>
          <p:spPr bwMode="auto">
            <a:xfrm>
              <a:off x="3784600" y="67183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12291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2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8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5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upa 5"/>
          <p:cNvGrpSpPr/>
          <p:nvPr/>
        </p:nvGrpSpPr>
        <p:grpSpPr>
          <a:xfrm>
            <a:off x="1422400" y="8597900"/>
            <a:ext cx="8737600" cy="1676400"/>
            <a:chOff x="1422400" y="8597900"/>
            <a:chExt cx="8737600" cy="1676400"/>
          </a:xfrm>
        </p:grpSpPr>
        <p:sp>
          <p:nvSpPr>
            <p:cNvPr id="12296" name="Rectangle 7"/>
            <p:cNvSpPr>
              <a:spLocks/>
            </p:cNvSpPr>
            <p:nvPr/>
          </p:nvSpPr>
          <p:spPr bwMode="auto">
            <a:xfrm>
              <a:off x="3784600" y="88265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12290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2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3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6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300" y="8864600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422400" y="10706100"/>
            <a:ext cx="8737600" cy="1676400"/>
            <a:chOff x="1422400" y="10706100"/>
            <a:chExt cx="8737600" cy="1676400"/>
          </a:xfrm>
        </p:grpSpPr>
        <p:sp>
          <p:nvSpPr>
            <p:cNvPr id="12297" name="Rectangle 8"/>
            <p:cNvSpPr>
              <a:spLocks/>
            </p:cNvSpPr>
            <p:nvPr/>
          </p:nvSpPr>
          <p:spPr bwMode="auto">
            <a:xfrm>
              <a:off x="3784600" y="109347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2299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0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1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7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9820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advantages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9055099" y="3403600"/>
            <a:ext cx="10858501" cy="4533900"/>
            <a:chOff x="9055100" y="3403600"/>
            <a:chExt cx="10858500" cy="4533900"/>
          </a:xfrm>
        </p:grpSpPr>
        <p:sp>
          <p:nvSpPr>
            <p:cNvPr id="13324" name="Rectangle 11"/>
            <p:cNvSpPr>
              <a:spLocks/>
            </p:cNvSpPr>
            <p:nvPr/>
          </p:nvSpPr>
          <p:spPr bwMode="auto">
            <a:xfrm>
              <a:off x="13855700" y="49593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9055100" y="3403600"/>
              <a:ext cx="4533900" cy="4533900"/>
              <a:chOff x="9055100" y="3403600"/>
              <a:chExt cx="4533900" cy="4533900"/>
            </a:xfrm>
          </p:grpSpPr>
          <p:sp>
            <p:nvSpPr>
              <p:cNvPr id="13320" name="AutoShape 7"/>
              <p:cNvSpPr>
                <a:spLocks/>
              </p:cNvSpPr>
              <p:nvPr/>
            </p:nvSpPr>
            <p:spPr bwMode="auto">
              <a:xfrm>
                <a:off x="9055100" y="34036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1" name="Freeform 8"/>
              <p:cNvSpPr>
                <a:spLocks/>
              </p:cNvSpPr>
              <p:nvPr/>
            </p:nvSpPr>
            <p:spPr bwMode="auto">
              <a:xfrm>
                <a:off x="10350500" y="51784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2" name="AutoShape 9"/>
              <p:cNvSpPr>
                <a:spLocks/>
              </p:cNvSpPr>
              <p:nvPr/>
            </p:nvSpPr>
            <p:spPr bwMode="auto">
              <a:xfrm>
                <a:off x="9702800" y="40513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00" y="4508500"/>
                <a:ext cx="2336800" cy="233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upa 4"/>
          <p:cNvGrpSpPr/>
          <p:nvPr/>
        </p:nvGrpSpPr>
        <p:grpSpPr>
          <a:xfrm>
            <a:off x="520699" y="7239000"/>
            <a:ext cx="10807701" cy="4533900"/>
            <a:chOff x="520700" y="7239000"/>
            <a:chExt cx="10807700" cy="4533900"/>
          </a:xfrm>
        </p:grpSpPr>
        <p:sp>
          <p:nvSpPr>
            <p:cNvPr id="13323" name="Rectangle 10"/>
            <p:cNvSpPr>
              <a:spLocks/>
            </p:cNvSpPr>
            <p:nvPr/>
          </p:nvSpPr>
          <p:spPr bwMode="auto">
            <a:xfrm>
              <a:off x="5207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6794500" y="7239000"/>
              <a:ext cx="4533900" cy="4533900"/>
              <a:chOff x="6794500" y="7239000"/>
              <a:chExt cx="4533900" cy="4533900"/>
            </a:xfrm>
          </p:grpSpPr>
          <p:sp>
            <p:nvSpPr>
              <p:cNvPr id="13314" name="AutoShape 1"/>
              <p:cNvSpPr>
                <a:spLocks/>
              </p:cNvSpPr>
              <p:nvPr/>
            </p:nvSpPr>
            <p:spPr bwMode="auto">
              <a:xfrm>
                <a:off x="6794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5" name="Freeform 2"/>
              <p:cNvSpPr>
                <a:spLocks/>
              </p:cNvSpPr>
              <p:nvPr/>
            </p:nvSpPr>
            <p:spPr bwMode="auto">
              <a:xfrm>
                <a:off x="8089900" y="90138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6" name="AutoShape 3"/>
              <p:cNvSpPr>
                <a:spLocks/>
              </p:cNvSpPr>
              <p:nvPr/>
            </p:nvSpPr>
            <p:spPr bwMode="auto">
              <a:xfrm>
                <a:off x="7442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8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8356600"/>
                <a:ext cx="25908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1239499" y="7239000"/>
            <a:ext cx="10807701" cy="4533900"/>
            <a:chOff x="11239500" y="7239000"/>
            <a:chExt cx="10807700" cy="4533900"/>
          </a:xfrm>
        </p:grpSpPr>
        <p:sp>
          <p:nvSpPr>
            <p:cNvPr id="13325" name="Rectangle 12"/>
            <p:cNvSpPr>
              <a:spLocks/>
            </p:cNvSpPr>
            <p:nvPr/>
          </p:nvSpPr>
          <p:spPr bwMode="auto">
            <a:xfrm>
              <a:off x="159893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1239500" y="7239000"/>
              <a:ext cx="4533900" cy="4533900"/>
              <a:chOff x="11239500" y="7239000"/>
              <a:chExt cx="4533900" cy="4533900"/>
            </a:xfrm>
          </p:grpSpPr>
          <p:sp>
            <p:nvSpPr>
              <p:cNvPr id="13317" name="AutoShape 4"/>
              <p:cNvSpPr>
                <a:spLocks/>
              </p:cNvSpPr>
              <p:nvPr/>
            </p:nvSpPr>
            <p:spPr bwMode="auto">
              <a:xfrm>
                <a:off x="11239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8" name="Freeform 5"/>
              <p:cNvSpPr>
                <a:spLocks/>
              </p:cNvSpPr>
              <p:nvPr/>
            </p:nvSpPr>
            <p:spPr bwMode="auto">
              <a:xfrm>
                <a:off x="12533313" y="9013825"/>
                <a:ext cx="2936875" cy="2605088"/>
              </a:xfrm>
              <a:custGeom>
                <a:avLst/>
                <a:gdLst>
                  <a:gd name="T0" fmla="*/ 1219347 w 21600"/>
                  <a:gd name="T1" fmla="*/ 2605088 h 21600"/>
                  <a:gd name="T2" fmla="*/ 2936875 w 21600"/>
                  <a:gd name="T3" fmla="*/ 1629868 h 21600"/>
                  <a:gd name="T4" fmla="*/ 2926406 w 21600"/>
                  <a:gd name="T5" fmla="*/ 501479 h 21600"/>
                  <a:gd name="T6" fmla="*/ 2330737 w 21600"/>
                  <a:gd name="T7" fmla="*/ 0 h 21600"/>
                  <a:gd name="T8" fmla="*/ 0 w 21600"/>
                  <a:gd name="T9" fmla="*/ 1567274 h 21600"/>
                  <a:gd name="T10" fmla="*/ 1219347 w 21600"/>
                  <a:gd name="T11" fmla="*/ 2605088 h 21600"/>
                  <a:gd name="T12" fmla="*/ 1219347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11887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DCBBA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9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6600" y="8178800"/>
                <a:ext cx="2692400" cy="26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041400" y="8039100"/>
            <a:ext cx="7339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opportunity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Statistics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1041400" y="91440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272004" y="1041403"/>
            <a:ext cx="6043613" cy="6043614"/>
            <a:chOff x="17272000" y="1041400"/>
            <a:chExt cx="6043613" cy="6043613"/>
          </a:xfrm>
        </p:grpSpPr>
        <p:sp>
          <p:nvSpPr>
            <p:cNvPr id="14339" name="Oval 2"/>
            <p:cNvSpPr>
              <a:spLocks/>
            </p:cNvSpPr>
            <p:nvPr/>
          </p:nvSpPr>
          <p:spPr bwMode="auto">
            <a:xfrm>
              <a:off x="17272000" y="1041400"/>
              <a:ext cx="6043613" cy="6043613"/>
            </a:xfrm>
            <a:prstGeom prst="ellipse">
              <a:avLst/>
            </a:prstGeom>
            <a:solidFill>
              <a:srgbClr val="2A3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0" name="Freeform 3"/>
            <p:cNvSpPr>
              <a:spLocks/>
            </p:cNvSpPr>
            <p:nvPr/>
          </p:nvSpPr>
          <p:spPr bwMode="auto">
            <a:xfrm>
              <a:off x="19653250" y="2659063"/>
              <a:ext cx="3641725" cy="4300537"/>
            </a:xfrm>
            <a:custGeom>
              <a:avLst/>
              <a:gdLst>
                <a:gd name="T0" fmla="*/ 0 w 20511"/>
                <a:gd name="T1" fmla="*/ 3388664 h 21600"/>
                <a:gd name="T2" fmla="*/ 1476860 w 20511"/>
                <a:gd name="T3" fmla="*/ 4300537 h 21600"/>
                <a:gd name="T4" fmla="*/ 3628941 w 20511"/>
                <a:gd name="T5" fmla="*/ 1037903 h 21600"/>
                <a:gd name="T6" fmla="*/ 2167529 w 20511"/>
                <a:gd name="T7" fmla="*/ 0 h 21600"/>
                <a:gd name="T8" fmla="*/ 0 w 20511"/>
                <a:gd name="T9" fmla="*/ 3388664 h 21600"/>
                <a:gd name="T10" fmla="*/ 0 w 20511"/>
                <a:gd name="T11" fmla="*/ 33886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22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1" name="Oval 4"/>
            <p:cNvSpPr>
              <a:spLocks/>
            </p:cNvSpPr>
            <p:nvPr/>
          </p:nvSpPr>
          <p:spPr bwMode="auto">
            <a:xfrm>
              <a:off x="18186400" y="1955800"/>
              <a:ext cx="4168775" cy="4168775"/>
            </a:xfrm>
            <a:prstGeom prst="ellipse">
              <a:avLst/>
            </a:prstGeom>
            <a:solidFill>
              <a:srgbClr val="334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0" name="Rectangle 13"/>
            <p:cNvSpPr>
              <a:spLocks/>
            </p:cNvSpPr>
            <p:nvPr/>
          </p:nvSpPr>
          <p:spPr bwMode="auto">
            <a:xfrm>
              <a:off x="18891156" y="2943307"/>
              <a:ext cx="2810065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10 Million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Common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People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9296400" y="1549400"/>
            <a:ext cx="9093200" cy="9093200"/>
            <a:chOff x="9296400" y="1549400"/>
            <a:chExt cx="9093200" cy="9093200"/>
          </a:xfrm>
        </p:grpSpPr>
        <p:sp>
          <p:nvSpPr>
            <p:cNvPr id="14343" name="Oval 6"/>
            <p:cNvSpPr>
              <a:spLocks/>
            </p:cNvSpPr>
            <p:nvPr/>
          </p:nvSpPr>
          <p:spPr bwMode="auto">
            <a:xfrm>
              <a:off x="9296400" y="1549400"/>
              <a:ext cx="9093200" cy="9093200"/>
            </a:xfrm>
            <a:prstGeom prst="ellips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12877800" y="3983038"/>
              <a:ext cx="5478463" cy="6469062"/>
            </a:xfrm>
            <a:custGeom>
              <a:avLst/>
              <a:gdLst>
                <a:gd name="T0" fmla="*/ 0 w 20511"/>
                <a:gd name="T1" fmla="*/ 5097381 h 21600"/>
                <a:gd name="T2" fmla="*/ 2221728 w 20511"/>
                <a:gd name="T3" fmla="*/ 6469062 h 21600"/>
                <a:gd name="T4" fmla="*/ 5459232 w 20511"/>
                <a:gd name="T5" fmla="*/ 1561260 h 21600"/>
                <a:gd name="T6" fmla="*/ 3260742 w 20511"/>
                <a:gd name="T7" fmla="*/ 0 h 21600"/>
                <a:gd name="T8" fmla="*/ 0 w 20511"/>
                <a:gd name="T9" fmla="*/ 5097381 h 21600"/>
                <a:gd name="T10" fmla="*/ 0 w 20511"/>
                <a:gd name="T11" fmla="*/ 509738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D67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5" name="Oval 8"/>
            <p:cNvSpPr>
              <a:spLocks/>
            </p:cNvSpPr>
            <p:nvPr/>
          </p:nvSpPr>
          <p:spPr bwMode="auto">
            <a:xfrm>
              <a:off x="10672763" y="2925763"/>
              <a:ext cx="6269037" cy="6269037"/>
            </a:xfrm>
            <a:prstGeom prst="ellipse">
              <a:avLst/>
            </a:prstGeom>
            <a:solidFill>
              <a:srgbClr val="E3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1" name="Rectangle 14"/>
            <p:cNvSpPr>
              <a:spLocks/>
            </p:cNvSpPr>
            <p:nvPr/>
          </p:nvSpPr>
          <p:spPr bwMode="auto">
            <a:xfrm>
              <a:off x="12070889" y="4482489"/>
              <a:ext cx="3542636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7 Billion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Phone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6141699" y="8039100"/>
            <a:ext cx="4762501" cy="4762500"/>
            <a:chOff x="16141700" y="8039100"/>
            <a:chExt cx="4762500" cy="4762500"/>
          </a:xfrm>
        </p:grpSpPr>
        <p:sp>
          <p:nvSpPr>
            <p:cNvPr id="14342" name="Oval 5"/>
            <p:cNvSpPr>
              <a:spLocks/>
            </p:cNvSpPr>
            <p:nvPr/>
          </p:nvSpPr>
          <p:spPr bwMode="auto">
            <a:xfrm>
              <a:off x="16141700" y="8039100"/>
              <a:ext cx="4762500" cy="4762500"/>
            </a:xfrm>
            <a:prstGeom prst="ellipse">
              <a:avLst/>
            </a:prstGeom>
            <a:solidFill>
              <a:srgbClr val="67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auto">
            <a:xfrm>
              <a:off x="18016538" y="9313863"/>
              <a:ext cx="2870200" cy="3387725"/>
            </a:xfrm>
            <a:custGeom>
              <a:avLst/>
              <a:gdLst>
                <a:gd name="T0" fmla="*/ 0 w 20511"/>
                <a:gd name="T1" fmla="*/ 2669402 h 21600"/>
                <a:gd name="T2" fmla="*/ 1163977 w 20511"/>
                <a:gd name="T3" fmla="*/ 3387725 h 21600"/>
                <a:gd name="T4" fmla="*/ 2860125 w 20511"/>
                <a:gd name="T5" fmla="*/ 817602 h 21600"/>
                <a:gd name="T6" fmla="*/ 1708322 w 20511"/>
                <a:gd name="T7" fmla="*/ 0 h 21600"/>
                <a:gd name="T8" fmla="*/ 0 w 20511"/>
                <a:gd name="T9" fmla="*/ 2669402 h 21600"/>
                <a:gd name="T10" fmla="*/ 0 w 20511"/>
                <a:gd name="T11" fmla="*/ 2669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542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7" name="Oval 10"/>
            <p:cNvSpPr>
              <a:spLocks/>
            </p:cNvSpPr>
            <p:nvPr/>
          </p:nvSpPr>
          <p:spPr bwMode="auto">
            <a:xfrm>
              <a:off x="16862425" y="8759825"/>
              <a:ext cx="3282950" cy="3282950"/>
            </a:xfrm>
            <a:prstGeom prst="ellipse">
              <a:avLst/>
            </a:prstGeom>
            <a:solidFill>
              <a:srgbClr val="78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2" name="Rectangle 15"/>
            <p:cNvSpPr>
              <a:spLocks/>
            </p:cNvSpPr>
            <p:nvPr/>
          </p:nvSpPr>
          <p:spPr bwMode="auto">
            <a:xfrm>
              <a:off x="17602002" y="9589357"/>
              <a:ext cx="1846659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3 Million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OS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1016000" y="5499100"/>
            <a:ext cx="5967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Lorem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</a:t>
            </a:r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ipsum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dolor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Product overview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016000" y="64516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8" y="3251200"/>
            <a:ext cx="16141701" cy="8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3746500"/>
            <a:ext cx="11752264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360000" y="660400"/>
            <a:ext cx="180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Analysis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470920" y="3543300"/>
            <a:ext cx="5040000" cy="3746748"/>
            <a:chOff x="2470920" y="3543300"/>
            <a:chExt cx="5040000" cy="3746748"/>
          </a:xfrm>
        </p:grpSpPr>
        <p:grpSp>
          <p:nvGrpSpPr>
            <p:cNvPr id="2" name="Grupa 1"/>
            <p:cNvGrpSpPr/>
            <p:nvPr/>
          </p:nvGrpSpPr>
          <p:grpSpPr>
            <a:xfrm>
              <a:off x="4152720" y="3543300"/>
              <a:ext cx="1676400" cy="1676400"/>
              <a:chOff x="4318000" y="3543300"/>
              <a:chExt cx="1676400" cy="1676400"/>
            </a:xfrm>
          </p:grpSpPr>
          <p:sp>
            <p:nvSpPr>
              <p:cNvPr id="16387" name="Oval 2"/>
              <p:cNvSpPr>
                <a:spLocks/>
              </p:cNvSpPr>
              <p:nvPr/>
            </p:nvSpPr>
            <p:spPr bwMode="auto">
              <a:xfrm>
                <a:off x="4318000" y="35433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1" name="Freeform 6"/>
              <p:cNvSpPr>
                <a:spLocks/>
              </p:cNvSpPr>
              <p:nvPr/>
            </p:nvSpPr>
            <p:spPr bwMode="auto">
              <a:xfrm>
                <a:off x="4978400" y="39878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2" name="Oval 7"/>
              <p:cNvSpPr>
                <a:spLocks/>
              </p:cNvSpPr>
              <p:nvPr/>
            </p:nvSpPr>
            <p:spPr bwMode="auto">
              <a:xfrm>
                <a:off x="4572000" y="37973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3" name="Rectangle 8"/>
              <p:cNvSpPr>
                <a:spLocks/>
              </p:cNvSpPr>
              <p:nvPr/>
            </p:nvSpPr>
            <p:spPr bwMode="auto">
              <a:xfrm>
                <a:off x="4712979" y="41429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2014</a:t>
                </a:r>
              </a:p>
            </p:txBody>
          </p:sp>
        </p:grpSp>
        <p:sp>
          <p:nvSpPr>
            <p:cNvPr id="16395" name="Rectangle 10"/>
            <p:cNvSpPr>
              <a:spLocks/>
            </p:cNvSpPr>
            <p:nvPr/>
          </p:nvSpPr>
          <p:spPr bwMode="auto">
            <a:xfrm>
              <a:off x="2470920" y="5524500"/>
              <a:ext cx="5040000" cy="176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470920" y="8140700"/>
            <a:ext cx="5040000" cy="3613844"/>
            <a:chOff x="2470920" y="8140700"/>
            <a:chExt cx="5040000" cy="3613844"/>
          </a:xfrm>
        </p:grpSpPr>
        <p:grpSp>
          <p:nvGrpSpPr>
            <p:cNvPr id="3" name="Grupa 2"/>
            <p:cNvGrpSpPr/>
            <p:nvPr/>
          </p:nvGrpSpPr>
          <p:grpSpPr>
            <a:xfrm>
              <a:off x="4152720" y="8140700"/>
              <a:ext cx="1676400" cy="1676400"/>
              <a:chOff x="4318000" y="8140700"/>
              <a:chExt cx="1676400" cy="1676400"/>
            </a:xfrm>
          </p:grpSpPr>
          <p:sp>
            <p:nvSpPr>
              <p:cNvPr id="16388" name="Oval 3"/>
              <p:cNvSpPr>
                <a:spLocks/>
              </p:cNvSpPr>
              <p:nvPr/>
            </p:nvSpPr>
            <p:spPr bwMode="auto">
              <a:xfrm>
                <a:off x="4318000" y="8140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89" name="Freeform 4"/>
              <p:cNvSpPr>
                <a:spLocks/>
              </p:cNvSpPr>
              <p:nvPr/>
            </p:nvSpPr>
            <p:spPr bwMode="auto">
              <a:xfrm>
                <a:off x="4978400" y="8588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0" name="Oval 5"/>
              <p:cNvSpPr>
                <a:spLocks/>
              </p:cNvSpPr>
              <p:nvPr/>
            </p:nvSpPr>
            <p:spPr bwMode="auto">
              <a:xfrm>
                <a:off x="4572000" y="8394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4" name="Rectangle 9"/>
              <p:cNvSpPr>
                <a:spLocks/>
              </p:cNvSpPr>
              <p:nvPr/>
            </p:nvSpPr>
            <p:spPr bwMode="auto">
              <a:xfrm>
                <a:off x="4704248" y="87403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2015</a:t>
                </a:r>
              </a:p>
            </p:txBody>
          </p:sp>
        </p:grpSp>
        <p:sp>
          <p:nvSpPr>
            <p:cNvPr id="16396" name="Rectangle 11"/>
            <p:cNvSpPr>
              <a:spLocks/>
            </p:cNvSpPr>
            <p:nvPr/>
          </p:nvSpPr>
          <p:spPr bwMode="auto">
            <a:xfrm>
              <a:off x="2470920" y="10109200"/>
              <a:ext cx="5040000" cy="164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aphicFrame>
        <p:nvGraphicFramePr>
          <p:cNvPr id="23" name="Wykres 22"/>
          <p:cNvGraphicFramePr/>
          <p:nvPr>
            <p:extLst>
              <p:ext uri="{D42A27DB-BD31-4B8C-83A1-F6EECF244321}">
                <p14:modId xmlns:p14="http://schemas.microsoft.com/office/powerpoint/2010/main" val="1746718558"/>
              </p:ext>
            </p:extLst>
          </p:nvPr>
        </p:nvGraphicFramePr>
        <p:xfrm>
          <a:off x="10319792" y="3543301"/>
          <a:ext cx="12563984" cy="865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5" name="Oval 2"/>
          <p:cNvSpPr>
            <a:spLocks/>
          </p:cNvSpPr>
          <p:nvPr/>
        </p:nvSpPr>
        <p:spPr bwMode="auto">
          <a:xfrm>
            <a:off x="19253200" y="4114800"/>
            <a:ext cx="3797301" cy="3797300"/>
          </a:xfrm>
          <a:prstGeom prst="ellipse">
            <a:avLst/>
          </a:prstGeom>
          <a:solidFill>
            <a:srgbClr val="2C364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20748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25314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7" name="Oval 4"/>
          <p:cNvSpPr>
            <a:spLocks/>
          </p:cNvSpPr>
          <p:nvPr/>
        </p:nvSpPr>
        <p:spPr bwMode="auto">
          <a:xfrm>
            <a:off x="19827879" y="4689476"/>
            <a:ext cx="2617789" cy="2617788"/>
          </a:xfrm>
          <a:prstGeom prst="ellipse">
            <a:avLst/>
          </a:prstGeom>
          <a:solidFill>
            <a:srgbClr val="344658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8" name="Oval 5"/>
          <p:cNvSpPr>
            <a:spLocks/>
          </p:cNvSpPr>
          <p:nvPr/>
        </p:nvSpPr>
        <p:spPr bwMode="auto">
          <a:xfrm>
            <a:off x="13284200" y="4114800"/>
            <a:ext cx="3797301" cy="3797300"/>
          </a:xfrm>
          <a:prstGeom prst="ellips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14779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D6731B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0" name="Oval 7"/>
          <p:cNvSpPr>
            <a:spLocks/>
          </p:cNvSpPr>
          <p:nvPr/>
        </p:nvSpPr>
        <p:spPr bwMode="auto">
          <a:xfrm>
            <a:off x="13858879" y="4689476"/>
            <a:ext cx="2617789" cy="2617788"/>
          </a:xfrm>
          <a:prstGeom prst="ellipse">
            <a:avLst/>
          </a:prstGeom>
          <a:solidFill>
            <a:srgbClr val="E39D4A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1" name="Rectangle 8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Flow Chart</a:t>
            </a:r>
          </a:p>
        </p:txBody>
      </p:sp>
      <p:sp>
        <p:nvSpPr>
          <p:cNvPr id="18442" name="Oval 9"/>
          <p:cNvSpPr>
            <a:spLocks/>
          </p:cNvSpPr>
          <p:nvPr/>
        </p:nvSpPr>
        <p:spPr bwMode="auto">
          <a:xfrm>
            <a:off x="7315200" y="4114800"/>
            <a:ext cx="3797301" cy="3797300"/>
          </a:xfrm>
          <a:prstGeom prst="ellips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3" name="Freeform 10"/>
          <p:cNvSpPr>
            <a:spLocks/>
          </p:cNvSpPr>
          <p:nvPr/>
        </p:nvSpPr>
        <p:spPr bwMode="auto">
          <a:xfrm>
            <a:off x="8810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542444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4" name="Oval 11"/>
          <p:cNvSpPr>
            <a:spLocks/>
          </p:cNvSpPr>
          <p:nvPr/>
        </p:nvSpPr>
        <p:spPr bwMode="auto">
          <a:xfrm>
            <a:off x="7889879" y="4689476"/>
            <a:ext cx="2617789" cy="2617788"/>
          </a:xfrm>
          <a:prstGeom prst="ellipse">
            <a:avLst/>
          </a:prstGeom>
          <a:solidFill>
            <a:srgbClr val="772F63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5" name="Oval 12"/>
          <p:cNvSpPr>
            <a:spLocks/>
          </p:cNvSpPr>
          <p:nvPr/>
        </p:nvSpPr>
        <p:spPr bwMode="auto">
          <a:xfrm>
            <a:off x="1346200" y="4114800"/>
            <a:ext cx="3797301" cy="3797300"/>
          </a:xfrm>
          <a:prstGeom prst="ellips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6" name="Freeform 13"/>
          <p:cNvSpPr>
            <a:spLocks/>
          </p:cNvSpPr>
          <p:nvPr/>
        </p:nvSpPr>
        <p:spPr bwMode="auto">
          <a:xfrm>
            <a:off x="2841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3B927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7" name="Oval 14"/>
          <p:cNvSpPr>
            <a:spLocks/>
          </p:cNvSpPr>
          <p:nvPr/>
        </p:nvSpPr>
        <p:spPr bwMode="auto">
          <a:xfrm>
            <a:off x="1920879" y="4689476"/>
            <a:ext cx="2617789" cy="2617788"/>
          </a:xfrm>
          <a:prstGeom prst="ellipse">
            <a:avLst/>
          </a:prstGeom>
          <a:solidFill>
            <a:srgbClr val="62CBB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8" name="AutoShape 15"/>
          <p:cNvSpPr>
            <a:spLocks/>
          </p:cNvSpPr>
          <p:nvPr/>
        </p:nvSpPr>
        <p:spPr bwMode="auto">
          <a:xfrm rot="-8099999">
            <a:off x="17424401" y="5705478"/>
            <a:ext cx="736600" cy="736600"/>
          </a:xfrm>
          <a:prstGeom prst="rtTriangl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9" name="AutoShape 16"/>
          <p:cNvSpPr>
            <a:spLocks/>
          </p:cNvSpPr>
          <p:nvPr/>
        </p:nvSpPr>
        <p:spPr bwMode="auto">
          <a:xfrm rot="-8099999">
            <a:off x="11557001" y="5705478"/>
            <a:ext cx="736600" cy="736600"/>
          </a:xfrm>
          <a:prstGeom prst="rtTriangl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0" name="AutoShape 17"/>
          <p:cNvSpPr>
            <a:spLocks/>
          </p:cNvSpPr>
          <p:nvPr/>
        </p:nvSpPr>
        <p:spPr bwMode="auto">
          <a:xfrm rot="-8099999">
            <a:off x="5688012" y="5705478"/>
            <a:ext cx="736600" cy="736600"/>
          </a:xfrm>
          <a:prstGeom prst="rtTriangl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1" name="Rectangle 18"/>
          <p:cNvSpPr>
            <a:spLocks/>
          </p:cNvSpPr>
          <p:nvPr/>
        </p:nvSpPr>
        <p:spPr bwMode="auto">
          <a:xfrm>
            <a:off x="19989563" y="5755501"/>
            <a:ext cx="2334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Technology</a:t>
            </a:r>
          </a:p>
        </p:txBody>
      </p:sp>
      <p:sp>
        <p:nvSpPr>
          <p:cNvPr id="18452" name="Rectangle 19"/>
          <p:cNvSpPr>
            <a:spLocks/>
          </p:cNvSpPr>
          <p:nvPr/>
        </p:nvSpPr>
        <p:spPr bwMode="auto">
          <a:xfrm>
            <a:off x="14046278" y="5755501"/>
            <a:ext cx="22826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Assesment</a:t>
            </a:r>
          </a:p>
        </p:txBody>
      </p:sp>
      <p:sp>
        <p:nvSpPr>
          <p:cNvPr id="18453" name="Rectangle 20"/>
          <p:cNvSpPr>
            <a:spLocks/>
          </p:cNvSpPr>
          <p:nvPr/>
        </p:nvSpPr>
        <p:spPr bwMode="auto">
          <a:xfrm>
            <a:off x="8394409" y="5755501"/>
            <a:ext cx="16500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Training</a:t>
            </a:r>
          </a:p>
        </p:txBody>
      </p:sp>
      <p:sp>
        <p:nvSpPr>
          <p:cNvPr id="18454" name="Rectangle 21"/>
          <p:cNvSpPr>
            <a:spLocks/>
          </p:cNvSpPr>
          <p:nvPr/>
        </p:nvSpPr>
        <p:spPr bwMode="auto">
          <a:xfrm>
            <a:off x="2236515" y="5755501"/>
            <a:ext cx="20261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Marketing</a:t>
            </a:r>
          </a:p>
        </p:txBody>
      </p:sp>
      <p:sp>
        <p:nvSpPr>
          <p:cNvPr id="18459" name="Rectangle 26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18460" name="Group 30"/>
          <p:cNvGrpSpPr>
            <a:grpSpLocks/>
          </p:cNvGrpSpPr>
          <p:nvPr/>
        </p:nvGrpSpPr>
        <p:grpSpPr bwMode="auto">
          <a:xfrm>
            <a:off x="5535613" y="5492750"/>
            <a:ext cx="12777787" cy="1041400"/>
            <a:chOff x="0" y="0"/>
            <a:chExt cx="8048" cy="656"/>
          </a:xfrm>
        </p:grpSpPr>
        <p:sp>
          <p:nvSpPr>
            <p:cNvPr id="18485" name="AutoShape 27"/>
            <p:cNvSpPr>
              <a:spLocks/>
            </p:cNvSpPr>
            <p:nvPr/>
          </p:nvSpPr>
          <p:spPr bwMode="auto">
            <a:xfrm rot="-8099999">
              <a:off x="3792" y="96"/>
              <a:ext cx="464" cy="464"/>
            </a:xfrm>
            <a:prstGeom prst="rtTriangle">
              <a:avLst/>
            </a:prstGeom>
            <a:solidFill>
              <a:srgbClr val="66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6" name="AutoShape 28"/>
            <p:cNvSpPr>
              <a:spLocks/>
            </p:cNvSpPr>
            <p:nvPr/>
          </p:nvSpPr>
          <p:spPr bwMode="auto">
            <a:xfrm rot="-8099999">
              <a:off x="96" y="96"/>
              <a:ext cx="464" cy="464"/>
            </a:xfrm>
            <a:prstGeom prst="rtTriangle">
              <a:avLst/>
            </a:prstGeom>
            <a:solidFill>
              <a:srgbClr val="56B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7" name="AutoShape 29"/>
            <p:cNvSpPr>
              <a:spLocks/>
            </p:cNvSpPr>
            <p:nvPr/>
          </p:nvSpPr>
          <p:spPr bwMode="auto">
            <a:xfrm rot="-8099999">
              <a:off x="7488" y="96"/>
              <a:ext cx="464" cy="464"/>
            </a:xfrm>
            <a:prstGeom prst="rtTriangl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82264" y="4114800"/>
            <a:ext cx="4680000" cy="7150795"/>
            <a:chOff x="982264" y="4114800"/>
            <a:chExt cx="4680000" cy="7150793"/>
          </a:xfrm>
        </p:grpSpPr>
        <p:sp>
          <p:nvSpPr>
            <p:cNvPr id="18458" name="Rectangle 25"/>
            <p:cNvSpPr>
              <a:spLocks/>
            </p:cNvSpPr>
            <p:nvPr/>
          </p:nvSpPr>
          <p:spPr bwMode="auto">
            <a:xfrm>
              <a:off x="982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346200" y="4114800"/>
              <a:ext cx="3797300" cy="3797300"/>
              <a:chOff x="1346200" y="4114800"/>
              <a:chExt cx="3797300" cy="3797300"/>
            </a:xfrm>
          </p:grpSpPr>
          <p:grpSp>
            <p:nvGrpSpPr>
              <p:cNvPr id="18480" name="Group 34"/>
              <p:cNvGrpSpPr>
                <a:grpSpLocks/>
              </p:cNvGrpSpPr>
              <p:nvPr/>
            </p:nvGrpSpPr>
            <p:grpSpPr bwMode="auto">
              <a:xfrm>
                <a:off x="1346200" y="4114800"/>
                <a:ext cx="3797300" cy="3797300"/>
                <a:chOff x="0" y="0"/>
                <a:chExt cx="2392" cy="2392"/>
              </a:xfrm>
            </p:grpSpPr>
            <p:sp>
              <p:nvSpPr>
                <p:cNvPr id="18482" name="Oval 31"/>
                <p:cNvSpPr>
                  <a:spLocks/>
                </p:cNvSpPr>
                <p:nvPr/>
              </p:nvSpPr>
              <p:spPr bwMode="auto">
                <a:xfrm>
                  <a:off x="0" y="0"/>
                  <a:ext cx="2392" cy="2392"/>
                </a:xfrm>
                <a:prstGeom prst="ellipse">
                  <a:avLst/>
                </a:prstGeom>
                <a:solidFill>
                  <a:srgbClr val="56B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3" name="Freeform 32"/>
                <p:cNvSpPr>
                  <a:spLocks/>
                </p:cNvSpPr>
                <p:nvPr/>
              </p:nvSpPr>
              <p:spPr bwMode="auto">
                <a:xfrm>
                  <a:off x="942" y="640"/>
                  <a:ext cx="1441" cy="1702"/>
                </a:xfrm>
                <a:custGeom>
                  <a:avLst/>
                  <a:gdLst>
                    <a:gd name="T0" fmla="*/ 0 w 20511"/>
                    <a:gd name="T1" fmla="*/ 1341 h 21600"/>
                    <a:gd name="T2" fmla="*/ 584 w 20511"/>
                    <a:gd name="T3" fmla="*/ 1702 h 21600"/>
                    <a:gd name="T4" fmla="*/ 1436 w 20511"/>
                    <a:gd name="T5" fmla="*/ 411 h 21600"/>
                    <a:gd name="T6" fmla="*/ 858 w 20511"/>
                    <a:gd name="T7" fmla="*/ 0 h 21600"/>
                    <a:gd name="T8" fmla="*/ 0 w 20511"/>
                    <a:gd name="T9" fmla="*/ 1341 h 21600"/>
                    <a:gd name="T10" fmla="*/ 0 w 20511"/>
                    <a:gd name="T11" fmla="*/ 1341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511" h="21600">
                      <a:moveTo>
                        <a:pt x="0" y="17020"/>
                      </a:moveTo>
                      <a:lnTo>
                        <a:pt x="8318" y="21600"/>
                      </a:lnTo>
                      <a:cubicBezTo>
                        <a:pt x="8318" y="21600"/>
                        <a:pt x="21600" y="18553"/>
                        <a:pt x="20439" y="5213"/>
                      </a:cubicBezTo>
                      <a:lnTo>
                        <a:pt x="12208" y="0"/>
                      </a:lnTo>
                      <a:lnTo>
                        <a:pt x="0" y="17020"/>
                      </a:lnTo>
                      <a:close/>
                      <a:moveTo>
                        <a:pt x="0" y="17020"/>
                      </a:moveTo>
                    </a:path>
                  </a:pathLst>
                </a:custGeom>
                <a:solidFill>
                  <a:srgbClr val="3B9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4" name="Oval 33"/>
                <p:cNvSpPr>
                  <a:spLocks/>
                </p:cNvSpPr>
                <p:nvPr/>
              </p:nvSpPr>
              <p:spPr bwMode="auto">
                <a:xfrm>
                  <a:off x="362" y="362"/>
                  <a:ext cx="1649" cy="1649"/>
                </a:xfrm>
                <a:prstGeom prst="ellipse">
                  <a:avLst/>
                </a:prstGeom>
                <a:solidFill>
                  <a:srgbClr val="62C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</p:grpSp>
          <p:sp>
            <p:nvSpPr>
              <p:cNvPr id="18481" name="Rectangle 35"/>
              <p:cNvSpPr>
                <a:spLocks/>
              </p:cNvSpPr>
              <p:nvPr/>
            </p:nvSpPr>
            <p:spPr bwMode="auto">
              <a:xfrm>
                <a:off x="2159574" y="5755500"/>
                <a:ext cx="21800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Marketing</a:t>
                </a:r>
              </a:p>
            </p:txBody>
          </p:sp>
        </p:grpSp>
      </p:grpSp>
      <p:grpSp>
        <p:nvGrpSpPr>
          <p:cNvPr id="8" name="Grupa 7"/>
          <p:cNvGrpSpPr/>
          <p:nvPr/>
        </p:nvGrpSpPr>
        <p:grpSpPr>
          <a:xfrm>
            <a:off x="12920264" y="4114800"/>
            <a:ext cx="4680000" cy="8258792"/>
            <a:chOff x="12920263" y="4114800"/>
            <a:chExt cx="4680000" cy="8258791"/>
          </a:xfrm>
        </p:grpSpPr>
        <p:sp>
          <p:nvSpPr>
            <p:cNvPr id="18457" name="Rectangle 24"/>
            <p:cNvSpPr>
              <a:spLocks/>
            </p:cNvSpPr>
            <p:nvPr/>
          </p:nvSpPr>
          <p:spPr bwMode="auto">
            <a:xfrm>
              <a:off x="12920263" y="8495606"/>
              <a:ext cx="4680000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Tristique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dui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</a:p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magna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interdum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3284200" y="4114800"/>
              <a:ext cx="3797300" cy="3797300"/>
              <a:chOff x="13284200" y="4114800"/>
              <a:chExt cx="3797300" cy="3797300"/>
            </a:xfrm>
          </p:grpSpPr>
          <p:sp>
            <p:nvSpPr>
              <p:cNvPr id="18477" name="Oval 37"/>
              <p:cNvSpPr>
                <a:spLocks/>
              </p:cNvSpPr>
              <p:nvPr/>
            </p:nvSpPr>
            <p:spPr bwMode="auto">
              <a:xfrm>
                <a:off x="13284200" y="4114800"/>
                <a:ext cx="3797300" cy="37973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8" name="Freeform 38"/>
              <p:cNvSpPr>
                <a:spLocks/>
              </p:cNvSpPr>
              <p:nvPr/>
            </p:nvSpPr>
            <p:spPr bwMode="auto">
              <a:xfrm>
                <a:off x="14779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9" name="Oval 39"/>
              <p:cNvSpPr>
                <a:spLocks/>
              </p:cNvSpPr>
              <p:nvPr/>
            </p:nvSpPr>
            <p:spPr bwMode="auto">
              <a:xfrm>
                <a:off x="13858875" y="4689475"/>
                <a:ext cx="2617788" cy="2617788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6" name="Rectangle 41"/>
              <p:cNvSpPr>
                <a:spLocks/>
              </p:cNvSpPr>
              <p:nvPr/>
            </p:nvSpPr>
            <p:spPr bwMode="auto">
              <a:xfrm>
                <a:off x="13956504" y="5755501"/>
                <a:ext cx="2462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 err="1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Assesment</a:t>
                </a:r>
                <a:endPara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endParaRPr>
              </a:p>
            </p:txBody>
          </p:sp>
        </p:grpSp>
      </p:grpSp>
      <p:grpSp>
        <p:nvGrpSpPr>
          <p:cNvPr id="9" name="Grupa 8"/>
          <p:cNvGrpSpPr/>
          <p:nvPr/>
        </p:nvGrpSpPr>
        <p:grpSpPr>
          <a:xfrm>
            <a:off x="18889264" y="4114803"/>
            <a:ext cx="4680000" cy="6042800"/>
            <a:chOff x="18889264" y="4114800"/>
            <a:chExt cx="4680000" cy="6042799"/>
          </a:xfrm>
        </p:grpSpPr>
        <p:sp>
          <p:nvSpPr>
            <p:cNvPr id="18455" name="Rectangle 22"/>
            <p:cNvSpPr>
              <a:spLocks/>
            </p:cNvSpPr>
            <p:nvPr/>
          </p:nvSpPr>
          <p:spPr bwMode="auto">
            <a:xfrm>
              <a:off x="18889264" y="8495606"/>
              <a:ext cx="4680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9253200" y="4114800"/>
              <a:ext cx="3797300" cy="3797300"/>
              <a:chOff x="19253200" y="4114800"/>
              <a:chExt cx="3797300" cy="3797300"/>
            </a:xfrm>
          </p:grpSpPr>
          <p:sp>
            <p:nvSpPr>
              <p:cNvPr id="18472" name="Oval 43"/>
              <p:cNvSpPr>
                <a:spLocks/>
              </p:cNvSpPr>
              <p:nvPr/>
            </p:nvSpPr>
            <p:spPr bwMode="auto">
              <a:xfrm>
                <a:off x="19253200" y="4114800"/>
                <a:ext cx="3797300" cy="3797300"/>
              </a:xfrm>
              <a:prstGeom prst="ellipse">
                <a:avLst/>
              </a:prstGeom>
              <a:solidFill>
                <a:srgbClr val="2C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3" name="Freeform 44"/>
              <p:cNvSpPr>
                <a:spLocks/>
              </p:cNvSpPr>
              <p:nvPr/>
            </p:nvSpPr>
            <p:spPr bwMode="auto">
              <a:xfrm>
                <a:off x="20748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253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4" name="Oval 45"/>
              <p:cNvSpPr>
                <a:spLocks/>
              </p:cNvSpPr>
              <p:nvPr/>
            </p:nvSpPr>
            <p:spPr bwMode="auto">
              <a:xfrm>
                <a:off x="19827875" y="4689475"/>
                <a:ext cx="2617788" cy="2617788"/>
              </a:xfrm>
              <a:prstGeom prst="ellipse">
                <a:avLst/>
              </a:prstGeom>
              <a:solidFill>
                <a:srgbClr val="344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1" name="Rectangle 47"/>
              <p:cNvSpPr>
                <a:spLocks/>
              </p:cNvSpPr>
              <p:nvPr/>
            </p:nvSpPr>
            <p:spPr bwMode="auto">
              <a:xfrm>
                <a:off x="19878503" y="5755501"/>
                <a:ext cx="2556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Technology</a:t>
                </a:r>
              </a:p>
            </p:txBody>
          </p:sp>
        </p:grpSp>
      </p:grpSp>
      <p:grpSp>
        <p:nvGrpSpPr>
          <p:cNvPr id="7" name="Grupa 6"/>
          <p:cNvGrpSpPr/>
          <p:nvPr/>
        </p:nvGrpSpPr>
        <p:grpSpPr>
          <a:xfrm>
            <a:off x="6951264" y="4114800"/>
            <a:ext cx="4680000" cy="7150795"/>
            <a:chOff x="6951264" y="4114800"/>
            <a:chExt cx="4680000" cy="7150793"/>
          </a:xfrm>
        </p:grpSpPr>
        <p:sp>
          <p:nvSpPr>
            <p:cNvPr id="18456" name="Rectangle 23"/>
            <p:cNvSpPr>
              <a:spLocks/>
            </p:cNvSpPr>
            <p:nvPr/>
          </p:nvSpPr>
          <p:spPr bwMode="auto">
            <a:xfrm>
              <a:off x="6951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7315200" y="4114800"/>
              <a:ext cx="3797300" cy="3797300"/>
              <a:chOff x="7315200" y="4114800"/>
              <a:chExt cx="3797300" cy="3797300"/>
            </a:xfrm>
          </p:grpSpPr>
          <p:sp>
            <p:nvSpPr>
              <p:cNvPr id="18467" name="Oval 49"/>
              <p:cNvSpPr>
                <a:spLocks/>
              </p:cNvSpPr>
              <p:nvPr/>
            </p:nvSpPr>
            <p:spPr bwMode="auto">
              <a:xfrm>
                <a:off x="7315200" y="4114800"/>
                <a:ext cx="3797300" cy="3797300"/>
              </a:xfrm>
              <a:prstGeom prst="ellipse">
                <a:avLst/>
              </a:prstGeom>
              <a:solidFill>
                <a:srgbClr val="66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8" name="Freeform 50"/>
              <p:cNvSpPr>
                <a:spLocks/>
              </p:cNvSpPr>
              <p:nvPr/>
            </p:nvSpPr>
            <p:spPr bwMode="auto">
              <a:xfrm>
                <a:off x="8810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9" name="Oval 51"/>
              <p:cNvSpPr>
                <a:spLocks/>
              </p:cNvSpPr>
              <p:nvPr/>
            </p:nvSpPr>
            <p:spPr bwMode="auto">
              <a:xfrm>
                <a:off x="7889875" y="4689475"/>
                <a:ext cx="2617788" cy="2617788"/>
              </a:xfrm>
              <a:prstGeom prst="ellipse">
                <a:avLst/>
              </a:prstGeom>
              <a:solidFill>
                <a:srgbClr val="77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6" name="Rectangle 53"/>
              <p:cNvSpPr>
                <a:spLocks/>
              </p:cNvSpPr>
              <p:nvPr/>
            </p:nvSpPr>
            <p:spPr bwMode="auto">
              <a:xfrm>
                <a:off x="8321630" y="5755500"/>
                <a:ext cx="179555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Training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/>
          </p:cNvSpPr>
          <p:nvPr/>
        </p:nvSpPr>
        <p:spPr bwMode="auto">
          <a:xfrm>
            <a:off x="18807464" y="1704199"/>
            <a:ext cx="44470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+ 48 786 54 23</a:t>
            </a:r>
          </a:p>
        </p:txBody>
      </p:sp>
      <p:sp>
        <p:nvSpPr>
          <p:cNvPr id="20501" name="Rectangle 20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</a:t>
            </a:r>
          </a:p>
        </p:txBody>
      </p:sp>
      <p:sp>
        <p:nvSpPr>
          <p:cNvPr id="20502" name="Rectangle 21"/>
          <p:cNvSpPr>
            <a:spLocks/>
          </p:cNvSpPr>
          <p:nvPr/>
        </p:nvSpPr>
        <p:spPr bwMode="auto">
          <a:xfrm>
            <a:off x="18024648" y="889000"/>
            <a:ext cx="5229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John Doe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5722601" y="3556000"/>
            <a:ext cx="6963240" cy="1600200"/>
            <a:chOff x="15722600" y="3556000"/>
            <a:chExt cx="6963240" cy="1600200"/>
          </a:xfrm>
        </p:grpSpPr>
        <p:sp>
          <p:nvSpPr>
            <p:cNvPr id="20485" name="Rectangle 4"/>
            <p:cNvSpPr>
              <a:spLocks/>
            </p:cNvSpPr>
            <p:nvPr/>
          </p:nvSpPr>
          <p:spPr bwMode="auto">
            <a:xfrm>
              <a:off x="17664608" y="4079101"/>
              <a:ext cx="502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johndoe23</a:t>
              </a: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15722600" y="3556000"/>
              <a:ext cx="1600200" cy="1600200"/>
              <a:chOff x="15722600" y="3556000"/>
              <a:chExt cx="1600200" cy="1600200"/>
            </a:xfrm>
          </p:grpSpPr>
          <p:sp>
            <p:nvSpPr>
              <p:cNvPr id="20498" name="AutoShape 17"/>
              <p:cNvSpPr>
                <a:spLocks/>
              </p:cNvSpPr>
              <p:nvPr/>
            </p:nvSpPr>
            <p:spPr bwMode="auto">
              <a:xfrm>
                <a:off x="15722600" y="3556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9" name="Freeform 18"/>
              <p:cNvSpPr>
                <a:spLocks/>
              </p:cNvSpPr>
              <p:nvPr/>
            </p:nvSpPr>
            <p:spPr bwMode="auto">
              <a:xfrm>
                <a:off x="16179800" y="4181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500" name="AutoShape 19"/>
              <p:cNvSpPr>
                <a:spLocks/>
              </p:cNvSpPr>
              <p:nvPr/>
            </p:nvSpPr>
            <p:spPr bwMode="auto">
              <a:xfrm>
                <a:off x="15951200" y="3784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9000" y="394970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upa 7"/>
          <p:cNvGrpSpPr/>
          <p:nvPr/>
        </p:nvGrpSpPr>
        <p:grpSpPr>
          <a:xfrm>
            <a:off x="14973299" y="5029200"/>
            <a:ext cx="7729061" cy="1600200"/>
            <a:chOff x="14973300" y="5029200"/>
            <a:chExt cx="7729060" cy="1600200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6944529" y="5552301"/>
              <a:ext cx="5757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john.doe@gmail.com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973300" y="5029200"/>
              <a:ext cx="1600200" cy="1600200"/>
              <a:chOff x="14973300" y="5029200"/>
              <a:chExt cx="1600200" cy="1600200"/>
            </a:xfrm>
          </p:grpSpPr>
          <p:sp>
            <p:nvSpPr>
              <p:cNvPr id="20495" name="AutoShape 14"/>
              <p:cNvSpPr>
                <a:spLocks/>
              </p:cNvSpPr>
              <p:nvPr/>
            </p:nvSpPr>
            <p:spPr bwMode="auto">
              <a:xfrm>
                <a:off x="14973300" y="50292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6" name="Freeform 15"/>
              <p:cNvSpPr>
                <a:spLocks/>
              </p:cNvSpPr>
              <p:nvPr/>
            </p:nvSpPr>
            <p:spPr bwMode="auto">
              <a:xfrm>
                <a:off x="15430500" y="5654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7" name="AutoShape 16"/>
              <p:cNvSpPr>
                <a:spLocks/>
              </p:cNvSpPr>
              <p:nvPr/>
            </p:nvSpPr>
            <p:spPr bwMode="auto">
              <a:xfrm>
                <a:off x="15189200" y="52832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8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0800" y="53848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upa 15"/>
          <p:cNvGrpSpPr/>
          <p:nvPr/>
        </p:nvGrpSpPr>
        <p:grpSpPr>
          <a:xfrm>
            <a:off x="14173201" y="6477000"/>
            <a:ext cx="8528664" cy="1600200"/>
            <a:chOff x="14173200" y="6477000"/>
            <a:chExt cx="8528664" cy="1600200"/>
          </a:xfrm>
        </p:grpSpPr>
        <p:sp>
          <p:nvSpPr>
            <p:cNvPr id="20504" name="Rectangle 23"/>
            <p:cNvSpPr>
              <a:spLocks/>
            </p:cNvSpPr>
            <p:nvPr/>
          </p:nvSpPr>
          <p:spPr bwMode="auto">
            <a:xfrm>
              <a:off x="16080432" y="7000101"/>
              <a:ext cx="66214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twitter.com/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14173200" y="6477000"/>
              <a:ext cx="1600200" cy="1600200"/>
              <a:chOff x="14173200" y="6477000"/>
              <a:chExt cx="1600200" cy="1600200"/>
            </a:xfrm>
          </p:grpSpPr>
          <p:sp>
            <p:nvSpPr>
              <p:cNvPr id="20492" name="AutoShape 11"/>
              <p:cNvSpPr>
                <a:spLocks/>
              </p:cNvSpPr>
              <p:nvPr/>
            </p:nvSpPr>
            <p:spPr bwMode="auto">
              <a:xfrm>
                <a:off x="14173200" y="6477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3" name="Freeform 12"/>
              <p:cNvSpPr>
                <a:spLocks/>
              </p:cNvSpPr>
              <p:nvPr/>
            </p:nvSpPr>
            <p:spPr bwMode="auto">
              <a:xfrm>
                <a:off x="14630400" y="7102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4" name="AutoShape 13"/>
              <p:cNvSpPr>
                <a:spLocks/>
              </p:cNvSpPr>
              <p:nvPr/>
            </p:nvSpPr>
            <p:spPr bwMode="auto">
              <a:xfrm>
                <a:off x="14401800" y="6705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9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3400" y="67945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a 9"/>
          <p:cNvGrpSpPr/>
          <p:nvPr/>
        </p:nvGrpSpPr>
        <p:grpSpPr>
          <a:xfrm>
            <a:off x="13423903" y="7948612"/>
            <a:ext cx="9254525" cy="1600200"/>
            <a:chOff x="13423900" y="7948613"/>
            <a:chExt cx="9254524" cy="1600200"/>
          </a:xfrm>
        </p:grpSpPr>
        <p:sp>
          <p:nvSpPr>
            <p:cNvPr id="20505" name="Rectangle 24"/>
            <p:cNvSpPr>
              <a:spLocks/>
            </p:cNvSpPr>
            <p:nvPr/>
          </p:nvSpPr>
          <p:spPr bwMode="auto">
            <a:xfrm>
              <a:off x="15360353" y="8514184"/>
              <a:ext cx="73180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facebook.com/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3423900" y="7948613"/>
              <a:ext cx="1600200" cy="1600200"/>
              <a:chOff x="13423900" y="7948613"/>
              <a:chExt cx="1600200" cy="1600200"/>
            </a:xfrm>
          </p:grpSpPr>
          <p:sp>
            <p:nvSpPr>
              <p:cNvPr id="20489" name="AutoShape 8"/>
              <p:cNvSpPr>
                <a:spLocks/>
              </p:cNvSpPr>
              <p:nvPr/>
            </p:nvSpPr>
            <p:spPr bwMode="auto">
              <a:xfrm>
                <a:off x="13423900" y="7948613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0" name="Freeform 9"/>
              <p:cNvSpPr>
                <a:spLocks/>
              </p:cNvSpPr>
              <p:nvPr/>
            </p:nvSpPr>
            <p:spPr bwMode="auto">
              <a:xfrm>
                <a:off x="13881100" y="8575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1" name="AutoShape 10"/>
              <p:cNvSpPr>
                <a:spLocks/>
              </p:cNvSpPr>
              <p:nvPr/>
            </p:nvSpPr>
            <p:spPr bwMode="auto">
              <a:xfrm>
                <a:off x="13652500" y="8177213"/>
                <a:ext cx="1149350" cy="1150937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0" name="Picture 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4100" y="82804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upa 17"/>
          <p:cNvGrpSpPr/>
          <p:nvPr/>
        </p:nvGrpSpPr>
        <p:grpSpPr>
          <a:xfrm>
            <a:off x="12585703" y="9398000"/>
            <a:ext cx="10164733" cy="1600200"/>
            <a:chOff x="12585700" y="9398000"/>
            <a:chExt cx="10164732" cy="1600200"/>
          </a:xfrm>
        </p:grpSpPr>
        <p:sp>
          <p:nvSpPr>
            <p:cNvPr id="20506" name="Rectangle 25"/>
            <p:cNvSpPr>
              <a:spLocks/>
            </p:cNvSpPr>
            <p:nvPr/>
          </p:nvSpPr>
          <p:spPr bwMode="auto">
            <a:xfrm>
              <a:off x="14503401" y="9921101"/>
              <a:ext cx="82470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pinterest.com</a:t>
              </a:r>
              <a:r>
                <a:rPr lang="pl-PL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12585700" y="9398000"/>
              <a:ext cx="1600200" cy="1600200"/>
              <a:chOff x="12585700" y="9398000"/>
              <a:chExt cx="1600200" cy="1600200"/>
            </a:xfrm>
          </p:grpSpPr>
          <p:sp>
            <p:nvSpPr>
              <p:cNvPr id="20486" name="AutoShape 5"/>
              <p:cNvSpPr>
                <a:spLocks/>
              </p:cNvSpPr>
              <p:nvPr/>
            </p:nvSpPr>
            <p:spPr bwMode="auto">
              <a:xfrm>
                <a:off x="12585700" y="9398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7" name="Freeform 6"/>
              <p:cNvSpPr>
                <a:spLocks/>
              </p:cNvSpPr>
              <p:nvPr/>
            </p:nvSpPr>
            <p:spPr bwMode="auto">
              <a:xfrm>
                <a:off x="13042900" y="10023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8" name="AutoShape 7"/>
              <p:cNvSpPr>
                <a:spLocks/>
              </p:cNvSpPr>
              <p:nvPr/>
            </p:nvSpPr>
            <p:spPr bwMode="auto">
              <a:xfrm>
                <a:off x="12812713" y="9626600"/>
                <a:ext cx="1150937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1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03200" y="97282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02141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ABB0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#5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2BEB0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DBD4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#6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#7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#8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#10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ster #1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Pages>0</Pages>
  <Words>464</Words>
  <Characters>0</Characters>
  <Application>Microsoft Office PowerPoint</Application>
  <PresentationFormat>Custom</PresentationFormat>
  <Lines>0</Lines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Master #2</vt:lpstr>
      <vt:lpstr>Master #4</vt:lpstr>
      <vt:lpstr>Master #5</vt:lpstr>
      <vt:lpstr>Master #6</vt:lpstr>
      <vt:lpstr>Master #7</vt:lpstr>
      <vt:lpstr>Master #8</vt:lpstr>
      <vt:lpstr>Master #10</vt:lpstr>
      <vt:lpstr>Master #12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Rahul Bhatia</cp:lastModifiedBy>
  <cp:revision>95</cp:revision>
  <dcterms:modified xsi:type="dcterms:W3CDTF">2019-03-22T14:28:10Z</dcterms:modified>
</cp:coreProperties>
</file>