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6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724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357-BCAC-17268EDA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434304"/>
        <c:axId val="124435840"/>
      </c:barChart>
      <c:catAx>
        <c:axId val="124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5840"/>
        <c:crosses val="autoZero"/>
        <c:auto val="1"/>
        <c:lblAlgn val="ctr"/>
        <c:lblOffset val="100"/>
        <c:noMultiLvlLbl val="0"/>
      </c:catAx>
      <c:valAx>
        <c:axId val="1244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430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27, 2023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00" y="1025352"/>
            <a:ext cx="5352299" cy="2118364"/>
          </a:xfrm>
          <a:prstGeom prst="rect">
            <a:avLst/>
          </a:prstGeom>
        </p:spPr>
      </p:pic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</p:spTree>
    <p:extLst>
      <p:ext uri="{BB962C8B-B14F-4D97-AF65-F5344CB8AC3E}">
        <p14:creationId xmlns:p14="http://schemas.microsoft.com/office/powerpoint/2010/main" val="1788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Pages>0</Pages>
  <Words>474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Aleo</vt:lpstr>
      <vt:lpstr>Arial</vt:lpstr>
      <vt:lpstr>Calibri</vt:lpstr>
      <vt:lpstr>Gill Sans</vt:lpstr>
      <vt:lpstr>Lato</vt:lpstr>
      <vt:lpstr>Lato Light</vt:lpstr>
      <vt:lpstr>Tahoma</vt:lpstr>
      <vt:lpstr>ヒラギノ角ゴ ProN W3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99</cp:revision>
  <dcterms:modified xsi:type="dcterms:W3CDTF">2023-09-27T12:30:06Z</dcterms:modified>
</cp:coreProperties>
</file>