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5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24" y="-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5387520"/>
        <c:axId val="125389056"/>
      </c:barChart>
      <c:catAx>
        <c:axId val="1253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5389056"/>
        <c:crosses val="autoZero"/>
        <c:auto val="1"/>
        <c:lblAlgn val="ctr"/>
        <c:lblOffset val="100"/>
        <c:noMultiLvlLbl val="0"/>
      </c:catAx>
      <c:valAx>
        <c:axId val="1253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5387520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22, 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2" name="Picture 2" descr="C:\Users\Rahul Bhatia\Dropbox (SAI)\SAI IntelliSys 2020\Logo\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44" y="1617390"/>
            <a:ext cx="507841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96</cp:revision>
  <dcterms:modified xsi:type="dcterms:W3CDTF">2020-07-22T07:44:40Z</dcterms:modified>
</cp:coreProperties>
</file>